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93594</c:v>
                </c:pt>
                <c:pt idx="1">
                  <c:v>213109</c:v>
                </c:pt>
                <c:pt idx="2">
                  <c:v>202700</c:v>
                </c:pt>
                <c:pt idx="3">
                  <c:v>147522</c:v>
                </c:pt>
                <c:pt idx="4">
                  <c:v>141672</c:v>
                </c:pt>
                <c:pt idx="5">
                  <c:v>55475</c:v>
                </c:pt>
                <c:pt idx="6">
                  <c:v>21957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12월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235272</c:v>
                </c:pt>
                <c:pt idx="1">
                  <c:v>394419</c:v>
                </c:pt>
                <c:pt idx="2">
                  <c:v>347991</c:v>
                </c:pt>
                <c:pt idx="3">
                  <c:v>299765</c:v>
                </c:pt>
                <c:pt idx="4">
                  <c:v>279797</c:v>
                </c:pt>
                <c:pt idx="5">
                  <c:v>114648</c:v>
                </c:pt>
                <c:pt idx="6">
                  <c:v>45269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12월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196847</c:v>
                </c:pt>
                <c:pt idx="1">
                  <c:v>403973</c:v>
                </c:pt>
                <c:pt idx="2">
                  <c:v>434927</c:v>
                </c:pt>
                <c:pt idx="3">
                  <c:v>347801</c:v>
                </c:pt>
                <c:pt idx="4">
                  <c:v>318636</c:v>
                </c:pt>
                <c:pt idx="5">
                  <c:v>127730</c:v>
                </c:pt>
                <c:pt idx="6">
                  <c:v>39793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12월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466543</c:v>
                </c:pt>
                <c:pt idx="1">
                  <c:v>714998</c:v>
                </c:pt>
                <c:pt idx="2">
                  <c:v>690290</c:v>
                </c:pt>
                <c:pt idx="3">
                  <c:v>629123</c:v>
                </c:pt>
                <c:pt idx="4">
                  <c:v>581797</c:v>
                </c:pt>
                <c:pt idx="5">
                  <c:v>244439</c:v>
                </c:pt>
                <c:pt idx="6">
                  <c:v>83087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12월</c:v>
                </c:pt>
                <c:pt idx="1">
                  <c:v>2021년 12월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993678</c:v>
                </c:pt>
                <c:pt idx="1">
                  <c:v>876029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12월</c:v>
                </c:pt>
                <c:pt idx="1">
                  <c:v>2021년 12월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1693116</c:v>
                </c:pt>
                <c:pt idx="1">
                  <c:v>1717161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12월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싱가포르</c:v>
                </c:pt>
                <c:pt idx="4">
                  <c:v>미얀마</c:v>
                </c:pt>
                <c:pt idx="5">
                  <c:v>미국</c:v>
                </c:pt>
                <c:pt idx="6">
                  <c:v>네덜란드</c:v>
                </c:pt>
                <c:pt idx="7">
                  <c:v>캐나다</c:v>
                </c:pt>
                <c:pt idx="8">
                  <c:v>베트남</c:v>
                </c:pt>
                <c:pt idx="9">
                  <c:v>인도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1691</c:v>
                </c:pt>
                <c:pt idx="1">
                  <c:v>633</c:v>
                </c:pt>
                <c:pt idx="2">
                  <c:v>302</c:v>
                </c:pt>
                <c:pt idx="3">
                  <c:v>21</c:v>
                </c:pt>
                <c:pt idx="4">
                  <c:v>136</c:v>
                </c:pt>
                <c:pt idx="5">
                  <c:v>133</c:v>
                </c:pt>
                <c:pt idx="6">
                  <c:v>172</c:v>
                </c:pt>
                <c:pt idx="7">
                  <c:v>62</c:v>
                </c:pt>
                <c:pt idx="8">
                  <c:v>45</c:v>
                </c:pt>
                <c:pt idx="9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12월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싱가포르</c:v>
                </c:pt>
                <c:pt idx="4">
                  <c:v>미얀마</c:v>
                </c:pt>
                <c:pt idx="5">
                  <c:v>미국</c:v>
                </c:pt>
                <c:pt idx="6">
                  <c:v>네덜란드</c:v>
                </c:pt>
                <c:pt idx="7">
                  <c:v>캐나다</c:v>
                </c:pt>
                <c:pt idx="8">
                  <c:v>베트남</c:v>
                </c:pt>
                <c:pt idx="9">
                  <c:v>인도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2720</c:v>
                </c:pt>
                <c:pt idx="1">
                  <c:v>671</c:v>
                </c:pt>
                <c:pt idx="2">
                  <c:v>455</c:v>
                </c:pt>
                <c:pt idx="3">
                  <c:v>264</c:v>
                </c:pt>
                <c:pt idx="4">
                  <c:v>230</c:v>
                </c:pt>
                <c:pt idx="5">
                  <c:v>181</c:v>
                </c:pt>
                <c:pt idx="6">
                  <c:v>159</c:v>
                </c:pt>
                <c:pt idx="7">
                  <c:v>146</c:v>
                </c:pt>
                <c:pt idx="8">
                  <c:v>95</c:v>
                </c:pt>
                <c:pt idx="9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83362</c:v>
                </c:pt>
                <c:pt idx="1">
                  <c:v>118025</c:v>
                </c:pt>
                <c:pt idx="2">
                  <c:v>163200</c:v>
                </c:pt>
                <c:pt idx="3">
                  <c:v>130210</c:v>
                </c:pt>
                <c:pt idx="4">
                  <c:v>107468</c:v>
                </c:pt>
                <c:pt idx="5">
                  <c:v>47515</c:v>
                </c:pt>
                <c:pt idx="6">
                  <c:v>12992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12월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184615</c:v>
                </c:pt>
                <c:pt idx="1">
                  <c:v>200890</c:v>
                </c:pt>
                <c:pt idx="2">
                  <c:v>238722</c:v>
                </c:pt>
                <c:pt idx="3">
                  <c:v>224399</c:v>
                </c:pt>
                <c:pt idx="4">
                  <c:v>195721</c:v>
                </c:pt>
                <c:pt idx="5">
                  <c:v>87983</c:v>
                </c:pt>
                <c:pt idx="6">
                  <c:v>26534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75732</c:v>
                </c:pt>
                <c:pt idx="1">
                  <c:v>131080</c:v>
                </c:pt>
                <c:pt idx="2">
                  <c:v>152159</c:v>
                </c:pt>
                <c:pt idx="3">
                  <c:v>107792</c:v>
                </c:pt>
                <c:pt idx="4">
                  <c:v>101608</c:v>
                </c:pt>
                <c:pt idx="5">
                  <c:v>42101</c:v>
                </c:pt>
                <c:pt idx="6">
                  <c:v>16061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12월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185955</c:v>
                </c:pt>
                <c:pt idx="1">
                  <c:v>244999</c:v>
                </c:pt>
                <c:pt idx="2">
                  <c:v>259740</c:v>
                </c:pt>
                <c:pt idx="3">
                  <c:v>224874</c:v>
                </c:pt>
                <c:pt idx="4">
                  <c:v>207175</c:v>
                </c:pt>
                <c:pt idx="5">
                  <c:v>87550</c:v>
                </c:pt>
                <c:pt idx="6">
                  <c:v>34278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12월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159094</c:v>
                </c:pt>
                <c:pt idx="1">
                  <c:v>249105</c:v>
                </c:pt>
                <c:pt idx="2">
                  <c:v>315359</c:v>
                </c:pt>
                <c:pt idx="3">
                  <c:v>238002</c:v>
                </c:pt>
                <c:pt idx="4">
                  <c:v>209076</c:v>
                </c:pt>
                <c:pt idx="5">
                  <c:v>89616</c:v>
                </c:pt>
                <c:pt idx="6">
                  <c:v>29053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12월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370570</c:v>
                </c:pt>
                <c:pt idx="1">
                  <c:v>445889</c:v>
                </c:pt>
                <c:pt idx="2">
                  <c:v>498462</c:v>
                </c:pt>
                <c:pt idx="3">
                  <c:v>449273</c:v>
                </c:pt>
                <c:pt idx="4">
                  <c:v>402896</c:v>
                </c:pt>
                <c:pt idx="5">
                  <c:v>175533</c:v>
                </c:pt>
                <c:pt idx="6">
                  <c:v>60812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12월</c:v>
                </c:pt>
                <c:pt idx="1">
                  <c:v>2021년 12월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662772</c:v>
                </c:pt>
                <c:pt idx="1">
                  <c:v>626533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12월</c:v>
                </c:pt>
                <c:pt idx="1">
                  <c:v>2021년 12월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1158864</c:v>
                </c:pt>
                <c:pt idx="1">
                  <c:v>1244571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140564</c:v>
                </c:pt>
                <c:pt idx="1">
                  <c:v>230445</c:v>
                </c:pt>
                <c:pt idx="2">
                  <c:v>287565</c:v>
                </c:pt>
                <c:pt idx="3">
                  <c:v>246156</c:v>
                </c:pt>
                <c:pt idx="4">
                  <c:v>211002</c:v>
                </c:pt>
                <c:pt idx="5">
                  <c:v>89983</c:v>
                </c:pt>
                <c:pt idx="6">
                  <c:v>23773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12월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294815</c:v>
                </c:pt>
                <c:pt idx="1">
                  <c:v>375191</c:v>
                </c:pt>
                <c:pt idx="2">
                  <c:v>411890</c:v>
                </c:pt>
                <c:pt idx="3">
                  <c:v>396327</c:v>
                </c:pt>
                <c:pt idx="4">
                  <c:v>353555</c:v>
                </c:pt>
                <c:pt idx="5">
                  <c:v>155172</c:v>
                </c:pt>
                <c:pt idx="6">
                  <c:v>46443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12월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인도네시아</c:v>
                </c:pt>
                <c:pt idx="3">
                  <c:v>싱가포르</c:v>
                </c:pt>
                <c:pt idx="4">
                  <c:v>필리핀</c:v>
                </c:pt>
                <c:pt idx="5">
                  <c:v>미국</c:v>
                </c:pt>
                <c:pt idx="6">
                  <c:v>네덜란드</c:v>
                </c:pt>
                <c:pt idx="7">
                  <c:v>캐나다</c:v>
                </c:pt>
                <c:pt idx="8">
                  <c:v>베트남</c:v>
                </c:pt>
                <c:pt idx="9">
                  <c:v>프랑스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951</c:v>
                </c:pt>
                <c:pt idx="1">
                  <c:v>729</c:v>
                </c:pt>
                <c:pt idx="2">
                  <c:v>308</c:v>
                </c:pt>
                <c:pt idx="3">
                  <c:v>14</c:v>
                </c:pt>
                <c:pt idx="4">
                  <c:v>121</c:v>
                </c:pt>
                <c:pt idx="5">
                  <c:v>95</c:v>
                </c:pt>
                <c:pt idx="6">
                  <c:v>102</c:v>
                </c:pt>
                <c:pt idx="7">
                  <c:v>24</c:v>
                </c:pt>
                <c:pt idx="8">
                  <c:v>30</c:v>
                </c:pt>
                <c:pt idx="9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12월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인도네시아</c:v>
                </c:pt>
                <c:pt idx="3">
                  <c:v>싱가포르</c:v>
                </c:pt>
                <c:pt idx="4">
                  <c:v>필리핀</c:v>
                </c:pt>
                <c:pt idx="5">
                  <c:v>미국</c:v>
                </c:pt>
                <c:pt idx="6">
                  <c:v>네덜란드</c:v>
                </c:pt>
                <c:pt idx="7">
                  <c:v>캐나다</c:v>
                </c:pt>
                <c:pt idx="8">
                  <c:v>베트남</c:v>
                </c:pt>
                <c:pt idx="9">
                  <c:v>프랑스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1473</c:v>
                </c:pt>
                <c:pt idx="1">
                  <c:v>701</c:v>
                </c:pt>
                <c:pt idx="2">
                  <c:v>389</c:v>
                </c:pt>
                <c:pt idx="3">
                  <c:v>212</c:v>
                </c:pt>
                <c:pt idx="4">
                  <c:v>199</c:v>
                </c:pt>
                <c:pt idx="5">
                  <c:v>168</c:v>
                </c:pt>
                <c:pt idx="6">
                  <c:v>94</c:v>
                </c:pt>
                <c:pt idx="7">
                  <c:v>84</c:v>
                </c:pt>
                <c:pt idx="8">
                  <c:v>78</c:v>
                </c:pt>
                <c:pt idx="9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125653</c:v>
                </c:pt>
                <c:pt idx="1">
                  <c:v>254500</c:v>
                </c:pt>
                <c:pt idx="2">
                  <c:v>255992</c:v>
                </c:pt>
                <c:pt idx="3">
                  <c:v>183086</c:v>
                </c:pt>
                <c:pt idx="4">
                  <c:v>174682</c:v>
                </c:pt>
                <c:pt idx="5">
                  <c:v>72877</c:v>
                </c:pt>
                <c:pt idx="6">
                  <c:v>29280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12월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294944</c:v>
                </c:pt>
                <c:pt idx="1">
                  <c:v>459245</c:v>
                </c:pt>
                <c:pt idx="2">
                  <c:v>425334</c:v>
                </c:pt>
                <c:pt idx="3">
                  <c:v>361479</c:v>
                </c:pt>
                <c:pt idx="4">
                  <c:v>333296</c:v>
                </c:pt>
                <c:pt idx="5">
                  <c:v>141649</c:v>
                </c:pt>
                <c:pt idx="6">
                  <c:v>56809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12월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266217</c:v>
                </c:pt>
                <c:pt idx="1">
                  <c:v>484945</c:v>
                </c:pt>
                <c:pt idx="2">
                  <c:v>543557</c:v>
                </c:pt>
                <c:pt idx="3">
                  <c:v>429242</c:v>
                </c:pt>
                <c:pt idx="4">
                  <c:v>385684</c:v>
                </c:pt>
                <c:pt idx="5">
                  <c:v>162860</c:v>
                </c:pt>
                <c:pt idx="6">
                  <c:v>53052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12월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589759</c:v>
                </c:pt>
                <c:pt idx="1">
                  <c:v>834436</c:v>
                </c:pt>
                <c:pt idx="2">
                  <c:v>837224</c:v>
                </c:pt>
                <c:pt idx="3">
                  <c:v>757805</c:v>
                </c:pt>
                <c:pt idx="4">
                  <c:v>686851</c:v>
                </c:pt>
                <c:pt idx="5">
                  <c:v>296820</c:v>
                </c:pt>
                <c:pt idx="6">
                  <c:v>103251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12월</c:v>
                </c:pt>
                <c:pt idx="1">
                  <c:v>2021년 12월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1229488</c:v>
                </c:pt>
                <c:pt idx="1">
                  <c:v>1096070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12월</c:v>
                </c:pt>
                <c:pt idx="1">
                  <c:v>2021년 12월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2033393</c:v>
                </c:pt>
                <c:pt idx="1">
                  <c:v>2072756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12월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미얀마</c:v>
                </c:pt>
                <c:pt idx="3">
                  <c:v>필리핀</c:v>
                </c:pt>
                <c:pt idx="4">
                  <c:v>싱가포르</c:v>
                </c:pt>
                <c:pt idx="5">
                  <c:v>미국</c:v>
                </c:pt>
                <c:pt idx="6">
                  <c:v>네덜란드</c:v>
                </c:pt>
                <c:pt idx="7">
                  <c:v>캐나다</c:v>
                </c:pt>
                <c:pt idx="8">
                  <c:v>베트남</c:v>
                </c:pt>
                <c:pt idx="9">
                  <c:v>말레이시아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2642</c:v>
                </c:pt>
                <c:pt idx="1">
                  <c:v>941</c:v>
                </c:pt>
                <c:pt idx="2">
                  <c:v>865</c:v>
                </c:pt>
                <c:pt idx="3">
                  <c:v>423</c:v>
                </c:pt>
                <c:pt idx="4">
                  <c:v>35</c:v>
                </c:pt>
                <c:pt idx="5">
                  <c:v>228</c:v>
                </c:pt>
                <c:pt idx="6">
                  <c:v>274</c:v>
                </c:pt>
                <c:pt idx="7">
                  <c:v>86</c:v>
                </c:pt>
                <c:pt idx="8">
                  <c:v>75</c:v>
                </c:pt>
                <c:pt idx="9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12월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미얀마</c:v>
                </c:pt>
                <c:pt idx="3">
                  <c:v>필리핀</c:v>
                </c:pt>
                <c:pt idx="4">
                  <c:v>싱가포르</c:v>
                </c:pt>
                <c:pt idx="5">
                  <c:v>미국</c:v>
                </c:pt>
                <c:pt idx="6">
                  <c:v>네덜란드</c:v>
                </c:pt>
                <c:pt idx="7">
                  <c:v>캐나다</c:v>
                </c:pt>
                <c:pt idx="8">
                  <c:v>베트남</c:v>
                </c:pt>
                <c:pt idx="9">
                  <c:v>말레이시아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4193</c:v>
                </c:pt>
                <c:pt idx="1">
                  <c:v>1060</c:v>
                </c:pt>
                <c:pt idx="2">
                  <c:v>931</c:v>
                </c:pt>
                <c:pt idx="3">
                  <c:v>654</c:v>
                </c:pt>
                <c:pt idx="4">
                  <c:v>476</c:v>
                </c:pt>
                <c:pt idx="5">
                  <c:v>349</c:v>
                </c:pt>
                <c:pt idx="6">
                  <c:v>253</c:v>
                </c:pt>
                <c:pt idx="7">
                  <c:v>230</c:v>
                </c:pt>
                <c:pt idx="8">
                  <c:v>173</c:v>
                </c:pt>
                <c:pt idx="9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12월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103253</c:v>
                </c:pt>
                <c:pt idx="1">
                  <c:v>190864</c:v>
                </c:pt>
                <c:pt idx="2">
                  <c:v>232227</c:v>
                </c:pt>
                <c:pt idx="3">
                  <c:v>200279</c:v>
                </c:pt>
                <c:pt idx="4">
                  <c:v>176964</c:v>
                </c:pt>
                <c:pt idx="5">
                  <c:v>72255</c:v>
                </c:pt>
                <c:pt idx="6">
                  <c:v>17836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12월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231271</c:v>
                </c:pt>
                <c:pt idx="1">
                  <c:v>320579</c:v>
                </c:pt>
                <c:pt idx="2">
                  <c:v>342299</c:v>
                </c:pt>
                <c:pt idx="3">
                  <c:v>329358</c:v>
                </c:pt>
                <c:pt idx="4">
                  <c:v>302000</c:v>
                </c:pt>
                <c:pt idx="5">
                  <c:v>129791</c:v>
                </c:pt>
                <c:pt idx="6">
                  <c:v>37818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3,600,308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6,619,417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12,953,577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4,698,193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8,951,471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9,416,632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19,106,184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-205,026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포르투갈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9,249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1,392,725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-334,886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1,540,570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8,670,470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1,693,116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699,438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1,717,161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841,132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3,410,277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1,693,116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1,717,161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699,438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841,132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1,540,570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1,540,570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3,410,277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855,439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1,540,570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3,410,277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1,334,681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2,481,739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3,410,277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4,021,922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7,783,483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8,544,245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4,160,194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8,544,245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-131,745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5,401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5,401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5,401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-194,171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1,114,130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6,121,904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1,158,864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1,244,571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2,403,435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1,158,864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1,244,571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1,114,130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1,114,130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2,403,435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1,114,130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2,403,435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1,720,749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2,403,435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2,597,495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5,170,094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5,566,185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2,706,042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5,566,185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포르투갈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포르투갈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3,848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3,848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3,848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3,600,308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12,953,577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-450,235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1,780,589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9,819,184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8,951,471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19,106,184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2,033,393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2,072,756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4,106,149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2,033,393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2,072,756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1,780,591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293,667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1,780,589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4,106,149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1,052,034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1,780,589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4,106,147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1,644,800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2,964,622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4,106,139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